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8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Phone integration: </a:t>
            </a:r>
            <a:r>
              <a:rPr lang="en-US" dirty="0" err="1" smtClean="0"/>
              <a:t>QRCode</a:t>
            </a:r>
            <a:r>
              <a:rPr lang="en-US" dirty="0"/>
              <a:t> </a:t>
            </a:r>
            <a:r>
              <a:rPr lang="en-US" dirty="0" smtClean="0"/>
              <a:t>and Share as dialog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Xiaohan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6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73" y="2186708"/>
            <a:ext cx="3063009" cy="4084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454" y="3918527"/>
            <a:ext cx="300181" cy="300181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4364182" y="1840346"/>
            <a:ext cx="2840182" cy="2639292"/>
          </a:xfrm>
          <a:prstGeom prst="wedgeRectCallout">
            <a:avLst>
              <a:gd name="adj1" fmla="val -83923"/>
              <a:gd name="adj2" fmla="val 330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91000" y="5003738"/>
            <a:ext cx="372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Achieving the Impossible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08" y="2145144"/>
            <a:ext cx="1918855" cy="19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0" y="3466839"/>
            <a:ext cx="7804727" cy="313716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029364" y="2486890"/>
            <a:ext cx="3140364" cy="2655455"/>
          </a:xfrm>
          <a:prstGeom prst="wedgeRoundRectCallout">
            <a:avLst>
              <a:gd name="adj1" fmla="val 66835"/>
              <a:gd name="adj2" fmla="val 473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36" y="2613892"/>
            <a:ext cx="2154382" cy="2154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5142345"/>
            <a:ext cx="607291" cy="60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9" y="1866632"/>
            <a:ext cx="3547588" cy="4610368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5149273" y="1840346"/>
            <a:ext cx="2840182" cy="2639292"/>
          </a:xfrm>
          <a:prstGeom prst="wedgeRectCallout">
            <a:avLst>
              <a:gd name="adj1" fmla="val -106687"/>
              <a:gd name="adj2" fmla="val -199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36227" y="4664425"/>
            <a:ext cx="137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more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837" y="2246745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374" y="2527300"/>
            <a:ext cx="293254" cy="2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40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1056"/>
            <a:ext cx="4158036" cy="5045244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5322455" y="1731818"/>
            <a:ext cx="2332182" cy="2008909"/>
          </a:xfrm>
          <a:prstGeom prst="wedgeRectCallout">
            <a:avLst>
              <a:gd name="adj1" fmla="val -96218"/>
              <a:gd name="adj2" fmla="val 471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782" y="1731818"/>
            <a:ext cx="1895764" cy="1895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056" y="3627582"/>
            <a:ext cx="406400" cy="4064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322455" y="4687455"/>
            <a:ext cx="2332182" cy="1789546"/>
          </a:xfrm>
          <a:prstGeom prst="wedgeRectCallout">
            <a:avLst>
              <a:gd name="adj1" fmla="val -98939"/>
              <a:gd name="adj2" fmla="val 411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053" y="4812146"/>
            <a:ext cx="1537855" cy="15378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056" y="607060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9" y="3515590"/>
            <a:ext cx="3617577" cy="2713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37" y="2078182"/>
            <a:ext cx="4201504" cy="279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927" y="4994564"/>
            <a:ext cx="1540164" cy="1540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3637" y="5426302"/>
            <a:ext cx="62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781" y="1884218"/>
            <a:ext cx="1533237" cy="15332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5182" y="2505364"/>
            <a:ext cx="112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Call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5182" y="6350062"/>
            <a:ext cx="160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Electric 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8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625</TotalTime>
  <Words>22</Words>
  <Application>Microsoft Macintosh PowerPoint</Application>
  <PresentationFormat>On-screen Show (4:3)</PresentationFormat>
  <Paragraphs>15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Waveform</vt:lpstr>
      <vt:lpstr>Phone integration: QRCode and Share as dialog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wzbdc</dc:creator>
  <cp:lastModifiedBy>wzbdc</cp:lastModifiedBy>
  <cp:revision>25</cp:revision>
  <dcterms:created xsi:type="dcterms:W3CDTF">2013-05-08T15:41:08Z</dcterms:created>
  <dcterms:modified xsi:type="dcterms:W3CDTF">2013-05-09T05:43:47Z</dcterms:modified>
</cp:coreProperties>
</file>